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295" r:id="rId25"/>
    <p:sldId id="283" r:id="rId26"/>
    <p:sldId id="282" r:id="rId27"/>
    <p:sldId id="277" r:id="rId28"/>
    <p:sldId id="279" r:id="rId29"/>
    <p:sldId id="280" r:id="rId30"/>
    <p:sldId id="287" r:id="rId31"/>
    <p:sldId id="297" r:id="rId32"/>
    <p:sldId id="298" r:id="rId33"/>
    <p:sldId id="299" r:id="rId34"/>
    <p:sldId id="296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3D3"/>
    <a:srgbClr val="252525"/>
    <a:srgbClr val="FF7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/>
              <a:t>Fatigue</a:t>
            </a:r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UI</a:t>
            </a:r>
          </a:p>
          <a:p>
            <a:r>
              <a:rPr lang="de-AT" dirty="0"/>
              <a:t>Second Implementation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 </a:t>
            </a:r>
            <a:r>
              <a:rPr lang="de-AT" sz="2800" dirty="0"/>
              <a:t>Energy </a:t>
            </a:r>
            <a:r>
              <a:rPr lang="de-AT" sz="2800" dirty="0" err="1"/>
              <a:t>Expenditure</a:t>
            </a:r>
            <a:endParaRPr lang="de-AT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3" y="1690692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 </a:t>
            </a:r>
            <a:r>
              <a:rPr lang="de-AT" sz="2800" dirty="0"/>
              <a:t>Heart Rate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5" y="1690692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 </a:t>
            </a:r>
            <a:r>
              <a:rPr lang="de-AT" sz="2800" dirty="0" err="1"/>
              <a:t>Step</a:t>
            </a:r>
            <a:r>
              <a:rPr lang="de-AT" sz="2800" dirty="0"/>
              <a:t> Count, </a:t>
            </a:r>
            <a:r>
              <a:rPr lang="de-AT" sz="2800" dirty="0" err="1"/>
              <a:t>Map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91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9" y="2876204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#1</a:t>
            </a:r>
          </a:p>
        </p:txBody>
      </p:sp>
      <p:pic>
        <p:nvPicPr>
          <p:cNvPr id="42" name="Inhaltsplatzhalter 41">
            <a:extLst>
              <a:ext uri="{FF2B5EF4-FFF2-40B4-BE49-F238E27FC236}">
                <a16:creationId xmlns:a16="http://schemas.microsoft.com/office/drawing/2014/main" id="{6E5D4EE7-BDEB-45A4-B2AC-C63954D3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720"/>
            <a:ext cx="6090505" cy="3482240"/>
          </a:xfr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F1C3E06-5624-4C9F-868D-CB2A206C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93" y="1606672"/>
            <a:ext cx="4868217" cy="3644655"/>
          </a:xfrm>
          <a:prstGeom prst="rect">
            <a:avLst/>
          </a:prstGeom>
        </p:spPr>
      </p:pic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1DE9C6F1-7028-453E-AA1C-F2792CC55F7D}"/>
              </a:ext>
            </a:extLst>
          </p:cNvPr>
          <p:cNvSpPr/>
          <p:nvPr/>
        </p:nvSpPr>
        <p:spPr>
          <a:xfrm>
            <a:off x="6101497" y="3295181"/>
            <a:ext cx="980939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3388EFF-45E6-47EB-A0EF-E7A4B079ACF2}"/>
              </a:ext>
            </a:extLst>
          </p:cNvPr>
          <p:cNvSpPr txBox="1"/>
          <p:nvPr/>
        </p:nvSpPr>
        <p:spPr>
          <a:xfrm>
            <a:off x="2569132" y="5393805"/>
            <a:ext cx="107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Raw Data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CD2508-0D99-4379-A346-D0BEFCF7549C}"/>
              </a:ext>
            </a:extLst>
          </p:cNvPr>
          <p:cNvSpPr txBox="1"/>
          <p:nvPr/>
        </p:nvSpPr>
        <p:spPr>
          <a:xfrm>
            <a:off x="8684822" y="5251327"/>
            <a:ext cx="170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Resampled</a:t>
            </a:r>
            <a:r>
              <a:rPr lang="de-AT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333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#2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013BC7ED-57CA-474A-B818-F52D9061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711565"/>
            <a:ext cx="5155794" cy="385995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A7DA3EB-4374-41E9-82F2-CC1D8132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51" y="1771918"/>
            <a:ext cx="4994564" cy="3739246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D0223098-D063-46D2-811F-2B8223993116}"/>
              </a:ext>
            </a:extLst>
          </p:cNvPr>
          <p:cNvSpPr/>
          <p:nvPr/>
        </p:nvSpPr>
        <p:spPr>
          <a:xfrm>
            <a:off x="5663622" y="3507723"/>
            <a:ext cx="864756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2741964-BA47-4AFC-8E07-9FC437CEDDB2}"/>
              </a:ext>
            </a:extLst>
          </p:cNvPr>
          <p:cNvSpPr txBox="1"/>
          <p:nvPr/>
        </p:nvSpPr>
        <p:spPr>
          <a:xfrm>
            <a:off x="1616641" y="5571517"/>
            <a:ext cx="223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FFT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256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samples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6532E78-3B0E-4AD8-BD8B-AF09CDCD17AF}"/>
              </a:ext>
            </a:extLst>
          </p:cNvPr>
          <p:cNvSpPr txBox="1"/>
          <p:nvPr/>
        </p:nvSpPr>
        <p:spPr>
          <a:xfrm>
            <a:off x="7283804" y="5508457"/>
            <a:ext cx="41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Respiration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Freq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. Over Time</a:t>
            </a:r>
          </a:p>
        </p:txBody>
      </p:sp>
    </p:spTree>
    <p:extLst>
      <p:ext uri="{BB962C8B-B14F-4D97-AF65-F5344CB8AC3E}">
        <p14:creationId xmlns:p14="http://schemas.microsoft.com/office/powerpoint/2010/main" val="1447673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DFC73-2136-4FF1-8DF5-98D5F749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AFE82-DC64-43CE-9B63-03DC5EE7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Implementation </a:t>
            </a:r>
            <a:r>
              <a:rPr lang="de-AT" dirty="0" err="1"/>
              <a:t>only</a:t>
            </a:r>
            <a:r>
              <a:rPr lang="de-AT" dirty="0"/>
              <a:t> in </a:t>
            </a:r>
            <a:r>
              <a:rPr lang="de-AT" dirty="0" err="1"/>
              <a:t>Matlab</a:t>
            </a:r>
            <a:endParaRPr lang="de-AT" dirty="0"/>
          </a:p>
          <a:p>
            <a:endParaRPr lang="de-AT" dirty="0"/>
          </a:p>
          <a:p>
            <a:r>
              <a:rPr lang="de-AT" dirty="0"/>
              <a:t>Not </a:t>
            </a:r>
            <a:r>
              <a:rPr lang="de-AT" dirty="0" err="1"/>
              <a:t>sure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calculations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  <a:p>
            <a:r>
              <a:rPr lang="de-AT" dirty="0"/>
              <a:t>Time (on x-</a:t>
            </a:r>
            <a:r>
              <a:rPr lang="de-AT" dirty="0" err="1"/>
              <a:t>axis</a:t>
            </a:r>
            <a:r>
              <a:rPr lang="de-AT" dirty="0"/>
              <a:t>) not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9145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338</Words>
  <Application>Microsoft Office PowerPoint</Application>
  <PresentationFormat>Breitbild</PresentationFormat>
  <Paragraphs>128</Paragraphs>
  <Slides>34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Android App #6</vt:lpstr>
      <vt:lpstr>And in the code…</vt:lpstr>
      <vt:lpstr>Website #1 Energy Expenditure</vt:lpstr>
      <vt:lpstr>Website #2 Heart Rate</vt:lpstr>
      <vt:lpstr>Website #3 Step Count, Map</vt:lpstr>
      <vt:lpstr>Website #4</vt:lpstr>
      <vt:lpstr>Respiration Frequency #1</vt:lpstr>
      <vt:lpstr>Respiration Frequency #2</vt:lpstr>
      <vt:lpstr>Respiration Frequency #3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Eva Jobst</cp:lastModifiedBy>
  <cp:revision>124</cp:revision>
  <dcterms:created xsi:type="dcterms:W3CDTF">2017-11-16T19:56:11Z</dcterms:created>
  <dcterms:modified xsi:type="dcterms:W3CDTF">2017-12-19T08:17:51Z</dcterms:modified>
</cp:coreProperties>
</file>